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84" r:id="rId3"/>
    <p:sldId id="285" r:id="rId4"/>
    <p:sldId id="286" r:id="rId5"/>
    <p:sldId id="287" r:id="rId6"/>
    <p:sldId id="288" r:id="rId7"/>
    <p:sldId id="289" r:id="rId8"/>
    <p:sldId id="291" r:id="rId9"/>
    <p:sldId id="292" r:id="rId10"/>
    <p:sldId id="29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294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11/27/2020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11/27/2020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3860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25641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2397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41114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6564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00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4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22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65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28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57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62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597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3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57178-3C32-4E8E-A826-20874AD245E7}"/>
              </a:ext>
            </a:extLst>
          </p:cNvPr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21975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5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4" y="1690255"/>
            <a:ext cx="5897717" cy="5089236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400" dirty="0"/>
              <a:t>Erasmus</a:t>
            </a:r>
            <a:r>
              <a:rPr lang="hr-HR" sz="3400" dirty="0"/>
              <a:t>+ projekt:</a:t>
            </a:r>
            <a:br>
              <a:rPr lang="hr-HR" sz="3400" dirty="0"/>
            </a:br>
            <a:r>
              <a:rPr lang="hr-HR" sz="6700" dirty="0"/>
              <a:t>S.F.C.R.</a:t>
            </a:r>
            <a:br>
              <a:rPr lang="hr-HR" sz="6700" dirty="0"/>
            </a:br>
            <a:br>
              <a:rPr lang="hr-HR" sz="6700" dirty="0"/>
            </a:br>
            <a:br>
              <a:rPr lang="hr-HR" sz="3400" dirty="0"/>
            </a:br>
            <a:br>
              <a:rPr lang="hr-HR" sz="3400" dirty="0"/>
            </a:br>
            <a:br>
              <a:rPr lang="hr-HR" sz="3400" dirty="0"/>
            </a:br>
            <a:br>
              <a:rPr lang="hr-HR" sz="3400" dirty="0"/>
            </a:br>
            <a:r>
              <a:rPr lang="hr-HR" sz="4400" b="1" dirty="0"/>
              <a:t>Spasi budućnost!</a:t>
            </a:r>
            <a:br>
              <a:rPr lang="hr-HR" sz="4400" b="1" dirty="0"/>
            </a:br>
            <a:r>
              <a:rPr lang="hr-HR" sz="4400" b="1" dirty="0"/>
              <a:t>Promijeni pravila!</a:t>
            </a:r>
            <a:br>
              <a:rPr lang="hr-HR" sz="4400" b="1" dirty="0"/>
            </a:br>
            <a:endParaRPr lang="en-US" sz="4400" b="1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510119"/>
            <a:ext cx="3602567" cy="1829292"/>
          </a:xfrm>
        </p:spPr>
        <p:txBody>
          <a:bodyPr anchor="ctr">
            <a:normAutofit/>
          </a:bodyPr>
          <a:lstStyle/>
          <a:p>
            <a:pPr algn="l"/>
            <a:r>
              <a:rPr lang="hr-HR" dirty="0">
                <a:solidFill>
                  <a:srgbClr val="FFFFFF"/>
                </a:solidFill>
              </a:rPr>
              <a:t>Koordinatorice: </a:t>
            </a:r>
          </a:p>
          <a:p>
            <a:pPr algn="l"/>
            <a:r>
              <a:rPr lang="hr-HR" dirty="0">
                <a:solidFill>
                  <a:srgbClr val="FFFFFF"/>
                </a:solidFill>
              </a:rPr>
              <a:t>Marija Fridl Grosicki, prof.</a:t>
            </a:r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lang="hr-HR" dirty="0">
                <a:solidFill>
                  <a:srgbClr val="FFFFFF"/>
                </a:solidFill>
              </a:rPr>
              <a:t>Željka Vidović, prof.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2D730A-0506-4D32-BF97-40E4CC083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3" y="394950"/>
            <a:ext cx="4162425" cy="93345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A7D70A-7D8E-4BB8-9356-38AE24C82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60" y="2734251"/>
            <a:ext cx="3449580" cy="243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A321-D8A0-4F39-AC5C-AB2F70B2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21176"/>
            <a:ext cx="8596668" cy="727113"/>
          </a:xfrm>
        </p:spPr>
        <p:txBody>
          <a:bodyPr>
            <a:normAutofit/>
          </a:bodyPr>
          <a:lstStyle/>
          <a:p>
            <a:r>
              <a:rPr lang="hr-HR"/>
              <a:t>Hvala na pozornosti!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EDBFF-D11E-4028-971A-2A6703A2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23E43-EF27-48B5-AD16-18243A19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10</a:t>
            </a:fld>
            <a:endParaRPr lang="hr-HR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09E327-6FB1-40CC-8565-7B0CBF42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9" y="156954"/>
            <a:ext cx="2618299" cy="589117"/>
          </a:xfrm>
          <a:prstGeom prst="rect">
            <a:avLst/>
          </a:prstGeom>
        </p:spPr>
      </p:pic>
      <p:pic>
        <p:nvPicPr>
          <p:cNvPr id="9" name="Picture 8" descr="A picture containing person, table, person, sitting&#10;&#10;Description automatically generated">
            <a:extLst>
              <a:ext uri="{FF2B5EF4-FFF2-40B4-BE49-F238E27FC236}">
                <a16:creationId xmlns:a16="http://schemas.microsoft.com/office/drawing/2014/main" id="{8BB8103E-A4EC-45EF-B492-CEBACFB7B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19" y="2241163"/>
            <a:ext cx="2970423" cy="3960564"/>
          </a:xfrm>
          <a:prstGeom prst="rect">
            <a:avLst/>
          </a:prstGeom>
        </p:spPr>
      </p:pic>
      <p:pic>
        <p:nvPicPr>
          <p:cNvPr id="11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97ABEDC-455A-4BC5-A8C1-C4939BB79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42505" y="3092853"/>
            <a:ext cx="3727679" cy="2096819"/>
          </a:xfrm>
          <a:prstGeom prst="rect">
            <a:avLst/>
          </a:prstGeom>
        </p:spPr>
      </p:pic>
      <p:pic>
        <p:nvPicPr>
          <p:cNvPr id="13" name="Picture 12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id="{4D862EBA-25D9-4EF5-A3ED-DB27D8784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52" y="160195"/>
            <a:ext cx="4829662" cy="6439549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B7A7CAC4-A99A-4DD5-9AFC-67B1A90800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41" y="0"/>
            <a:ext cx="1821473" cy="18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6580-B141-4E26-8EB8-B0E2654C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59114"/>
            <a:ext cx="8596668" cy="809831"/>
          </a:xfrm>
        </p:spPr>
        <p:txBody>
          <a:bodyPr>
            <a:normAutofit fontScale="90000"/>
          </a:bodyPr>
          <a:lstStyle/>
          <a:p>
            <a:r>
              <a:rPr lang="hr-HR" sz="2200" b="1" dirty="0"/>
              <a:t>Partneri projekta:</a:t>
            </a:r>
            <a:br>
              <a:rPr lang="hr-HR" sz="1300" b="1" dirty="0"/>
            </a:br>
            <a:r>
              <a:rPr lang="hr-HR" sz="1300" b="1" dirty="0"/>
              <a:t>Učenici i nastavnici osnovnih i srednjih škola iz zemalja:</a:t>
            </a:r>
            <a:br>
              <a:rPr lang="hr-HR" b="1" dirty="0"/>
            </a:br>
            <a:br>
              <a:rPr lang="hr-HR" b="1" dirty="0"/>
            </a:br>
            <a:br>
              <a:rPr lang="hr-HR" b="1" dirty="0"/>
            </a:br>
            <a:endParaRPr lang="hr-HR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CF537-2F3F-41B8-8071-FCE51BBF9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3304271"/>
            <a:ext cx="9371948" cy="310221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Turska</a:t>
            </a:r>
            <a:r>
              <a:rPr lang="hr-H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Francuska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Rumunjska</a:t>
            </a:r>
            <a:r>
              <a:rPr lang="hr-H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Republika Makedonija </a:t>
            </a:r>
            <a:endParaRPr lang="hr-H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Poljska</a:t>
            </a:r>
            <a:r>
              <a:rPr lang="hr-H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Hrvatska</a:t>
            </a:r>
            <a:r>
              <a:rPr lang="hr-H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CC0B-C434-4AD8-94BB-A1F74D85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2</a:t>
            </a:fld>
            <a:endParaRPr lang="hr-HR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71EDAD04-3793-4D98-8870-430C41678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11" y="145964"/>
            <a:ext cx="1726998" cy="1841586"/>
          </a:xfrm>
          <a:prstGeom prst="rect">
            <a:avLst/>
          </a:prstGeom>
        </p:spPr>
      </p:pic>
      <p:pic>
        <p:nvPicPr>
          <p:cNvPr id="10" name="Picture 9" descr="Chart, waterfall chart&#10;&#10;Description automatically generated">
            <a:extLst>
              <a:ext uri="{FF2B5EF4-FFF2-40B4-BE49-F238E27FC236}">
                <a16:creationId xmlns:a16="http://schemas.microsoft.com/office/drawing/2014/main" id="{72AB641B-518F-43F5-814C-E0DC6F015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79" y="1688137"/>
            <a:ext cx="2374753" cy="2451007"/>
          </a:xfrm>
          <a:prstGeom prst="rect">
            <a:avLst/>
          </a:prstGeom>
        </p:spPr>
      </p:pic>
      <p:pic>
        <p:nvPicPr>
          <p:cNvPr id="2050" name="Picture 2" descr="Rezultat slike za sjeverna makedonija zastava">
            <a:extLst>
              <a:ext uri="{FF2B5EF4-FFF2-40B4-BE49-F238E27FC236}">
                <a16:creationId xmlns:a16="http://schemas.microsoft.com/office/drawing/2014/main" id="{C6FC66AB-6DD5-4EDA-95C2-C8F91A98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17" y="3541075"/>
            <a:ext cx="1986686" cy="11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7936AF-974C-4ECF-9E28-14DDB7FC4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65" y="5134621"/>
            <a:ext cx="1785146" cy="117101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64C7B5E-C135-420D-A6D1-8DC5D7926A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39" y="1836300"/>
            <a:ext cx="1661494" cy="114673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725333-28E7-4B29-9B38-BB21394B9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" y="133307"/>
            <a:ext cx="2921834" cy="65524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B804A05-8958-4345-926C-A49FFFAA0F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38" y="265512"/>
            <a:ext cx="1821473" cy="1821473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E46517FF-7837-4B6C-A6B9-8C1A1A287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73" y="4181666"/>
            <a:ext cx="1877029" cy="1417220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13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8" descr="Food on a table&#10;&#10;Description automatically generated">
            <a:extLst>
              <a:ext uri="{FF2B5EF4-FFF2-40B4-BE49-F238E27FC236}">
                <a16:creationId xmlns:a16="http://schemas.microsoft.com/office/drawing/2014/main" id="{3E0E6714-C8B0-4C7F-BFE0-FF6F3B6661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" r="-3" b="3426"/>
          <a:stretch/>
        </p:blipFill>
        <p:spPr>
          <a:xfrm>
            <a:off x="452814" y="886691"/>
            <a:ext cx="4942147" cy="2289896"/>
          </a:xfrm>
          <a:custGeom>
            <a:avLst/>
            <a:gdLst/>
            <a:ahLst/>
            <a:cxnLst/>
            <a:rect l="l" t="t" r="r" b="b"/>
            <a:pathLst>
              <a:path w="4942147" h="2621148">
                <a:moveTo>
                  <a:pt x="389783" y="0"/>
                </a:moveTo>
                <a:lnTo>
                  <a:pt x="4942147" y="0"/>
                </a:lnTo>
                <a:lnTo>
                  <a:pt x="4942147" y="21851"/>
                </a:lnTo>
                <a:lnTo>
                  <a:pt x="4550886" y="2621148"/>
                </a:lnTo>
                <a:lnTo>
                  <a:pt x="0" y="262114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9E3B38-B0DA-4811-B32A-89B5F060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903" y="1057620"/>
            <a:ext cx="4523806" cy="13655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 err="1"/>
              <a:t>Ciljevi</a:t>
            </a:r>
            <a:r>
              <a:rPr lang="en-US" sz="3800" dirty="0"/>
              <a:t> </a:t>
            </a:r>
            <a:r>
              <a:rPr lang="en-US" sz="3800" dirty="0" err="1"/>
              <a:t>projekta</a:t>
            </a:r>
            <a:br>
              <a:rPr lang="hr-HR" sz="3800" dirty="0"/>
            </a:br>
            <a:r>
              <a:rPr lang="en-US" sz="3800" dirty="0"/>
              <a:t>S.F.C.R</a:t>
            </a:r>
            <a:r>
              <a:rPr lang="hr-HR" sz="3800" dirty="0"/>
              <a:t>.:</a:t>
            </a:r>
            <a:endParaRPr lang="en-US" sz="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7F8AD-15D2-4FAB-B178-03BE561BF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7416" y="2879093"/>
            <a:ext cx="4523805" cy="3715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endParaRPr lang="en-US" sz="7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Učiti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kako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možemo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čuvati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naš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okoliš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od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zagađenja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uništavanja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Promovirati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usvajanje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zdravih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prehrambenih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navika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Smanjiti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količinu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smeća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reciklirati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otpadne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materijale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Odgajati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mlade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ljude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za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preuzimanje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aktivne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uloge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po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pitanju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ekologije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r">
              <a:lnSpc>
                <a:spcPct val="90000"/>
              </a:lnSpc>
            </a:pPr>
            <a:endParaRPr lang="en-US" sz="700" dirty="0">
              <a:effectLst/>
            </a:endParaRPr>
          </a:p>
          <a:p>
            <a:pPr algn="r">
              <a:lnSpc>
                <a:spcPct val="90000"/>
              </a:lnSpc>
            </a:pPr>
            <a:endParaRPr lang="en-US" sz="700" dirty="0">
              <a:effectLst/>
            </a:endParaRPr>
          </a:p>
          <a:p>
            <a:pPr algn="r">
              <a:lnSpc>
                <a:spcPct val="90000"/>
              </a:lnSpc>
            </a:pPr>
            <a:endParaRPr lang="en-US" sz="700" dirty="0"/>
          </a:p>
        </p:txBody>
      </p:sp>
      <p:pic>
        <p:nvPicPr>
          <p:cNvPr id="5" name="Picture 4" descr="A vase of flowers on a table&#10;&#10;Description automatically generated">
            <a:extLst>
              <a:ext uri="{FF2B5EF4-FFF2-40B4-BE49-F238E27FC236}">
                <a16:creationId xmlns:a16="http://schemas.microsoft.com/office/drawing/2014/main" id="{C0F3586A-1EC6-426F-AE63-523A8667C5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6" b="1"/>
          <a:stretch/>
        </p:blipFill>
        <p:spPr>
          <a:xfrm>
            <a:off x="1" y="3268135"/>
            <a:ext cx="5003699" cy="3589865"/>
          </a:xfrm>
          <a:custGeom>
            <a:avLst/>
            <a:gdLst/>
            <a:ahLst/>
            <a:cxnLst/>
            <a:rect l="l" t="t" r="r" b="b"/>
            <a:pathLst>
              <a:path w="5003699" h="4236853">
                <a:moveTo>
                  <a:pt x="452813" y="0"/>
                </a:moveTo>
                <a:lnTo>
                  <a:pt x="5003699" y="0"/>
                </a:lnTo>
                <a:lnTo>
                  <a:pt x="4365943" y="4236853"/>
                </a:lnTo>
                <a:lnTo>
                  <a:pt x="0" y="4236853"/>
                </a:lnTo>
                <a:lnTo>
                  <a:pt x="0" y="3045007"/>
                </a:lnTo>
                <a:close/>
              </a:path>
            </a:pathLst>
          </a:cu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846BEE-5671-4408-8FD8-F80F705B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292" y="2621146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9C6C56-5A94-49CF-B03C-0923C20E3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" y="48491"/>
            <a:ext cx="3182256" cy="71364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C45118B9-9AA4-4EAF-BFD6-68212D3547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618" y="188394"/>
            <a:ext cx="1821473" cy="18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child, child, person, little&#10;&#10;Description automatically generated">
            <a:extLst>
              <a:ext uri="{FF2B5EF4-FFF2-40B4-BE49-F238E27FC236}">
                <a16:creationId xmlns:a16="http://schemas.microsoft.com/office/drawing/2014/main" id="{4E795480-224D-4462-A80C-EF2AAE086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6" b="6014"/>
          <a:stretch/>
        </p:blipFill>
        <p:spPr>
          <a:xfrm>
            <a:off x="20" y="-129299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2CD539-DE23-4850-8699-1CEB81AE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61308"/>
            <a:ext cx="8596668" cy="1089891"/>
          </a:xfrm>
        </p:spPr>
        <p:txBody>
          <a:bodyPr>
            <a:normAutofit/>
          </a:bodyPr>
          <a:lstStyle/>
          <a:p>
            <a:r>
              <a:rPr lang="hr-HR" b="1" dirty="0"/>
              <a:t>Planirane aktivnosti u školi: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03D70-C232-4C8A-BA9D-2EA35498A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251200"/>
            <a:ext cx="8596668" cy="27901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 i održavanje eko vrta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Posjete ekološkim gospodarstvima, eko</a:t>
            </a: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-selima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Radionice na temu zdrave hrane</a:t>
            </a: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ekološki uzgojenih proizvoda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 video-uradaka na temu zdrave hrane, recikliranja, uređenja eko-vrta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Pisanje članaka, objavljivanje provedenih aktivnosti na stranicama škole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Aktivnost: „Nulti dan kupovine”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 uređenja školskog dvorišta (Svjetski dan okoliša)</a:t>
            </a:r>
          </a:p>
          <a:p>
            <a:pPr marL="0" indent="0">
              <a:buNone/>
            </a:pPr>
            <a:endParaRPr lang="hr-HR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4986F-2C5B-4370-B0B7-F1A9EEB7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D8D479-8942-46E8-A226-A4E01F7A105C}" type="slidenum">
              <a:rPr lang="hr-HR" smtClean="0"/>
              <a:pPr>
                <a:spcAft>
                  <a:spcPts val="600"/>
                </a:spcAft>
              </a:pPr>
              <a:t>4</a:t>
            </a:fld>
            <a:endParaRPr lang="hr-HR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3258C6-A902-46FA-86C5-6B3F223A9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9" y="85441"/>
            <a:ext cx="3260542" cy="731197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064F3A0-7EB0-41AA-B085-A598DAA4C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72" y="85441"/>
            <a:ext cx="1821473" cy="18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76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CF234-17D8-4A38-95E5-7F0F3132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68" y="1634836"/>
            <a:ext cx="5498361" cy="1146078"/>
          </a:xfrm>
        </p:spPr>
        <p:txBody>
          <a:bodyPr anchor="ctr">
            <a:normAutofit fontScale="90000"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Putovanja u sklopu projekta S.F.C.R.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3F5972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6724-19F1-449E-9087-0C032104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770" y="2789382"/>
            <a:ext cx="5549732" cy="325198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Planirana su studijska putovanja u škole svih partnera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Naša škola će također biti domaćin partnerima drugih država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Na svako idu po četiri učenika naše škole, a u pratnji dva nastavnika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Pojedino studijsko putovanje će trajati 5 dana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Troškovi putovanja, smještaja i prehrane će biti pokriveni iz sredstava projekta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Aktivnosti studijskih putovanja: radionice, razmjena iskustava, predavanja, tematski izleti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Putovanja će se organizirati kada epidemiološka situacija bude u potpunosti sigurna!</a:t>
            </a: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box, bedroom, clock&#10;&#10;Description automatically generated">
            <a:extLst>
              <a:ext uri="{FF2B5EF4-FFF2-40B4-BE49-F238E27FC236}">
                <a16:creationId xmlns:a16="http://schemas.microsoft.com/office/drawing/2014/main" id="{AB8ACCE9-DB50-4C1B-9613-DE0283529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" r="-3" b="-3"/>
          <a:stretch/>
        </p:blipFill>
        <p:spPr>
          <a:xfrm>
            <a:off x="7531482" y="10"/>
            <a:ext cx="4657341" cy="344841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262FB-1B21-4262-B882-3CE890BC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0204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D8D479-8942-46E8-A226-A4E01F7A105C}" type="slidenum">
              <a:rPr lang="hr-HR">
                <a:solidFill>
                  <a:srgbClr val="90C226"/>
                </a:solidFill>
              </a:rPr>
              <a:pPr>
                <a:spcAft>
                  <a:spcPts val="600"/>
                </a:spcAft>
              </a:pPr>
              <a:t>5</a:t>
            </a:fld>
            <a:endParaRPr lang="hr-HR">
              <a:solidFill>
                <a:srgbClr val="90C226"/>
              </a:solidFill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20792-B93F-45D6-868A-7BD4563A2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r="5820" b="2"/>
          <a:stretch/>
        </p:blipFill>
        <p:spPr>
          <a:xfrm>
            <a:off x="7582855" y="3437472"/>
            <a:ext cx="4602794" cy="342899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2DD629-8523-461C-9545-B3E095303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9" y="154420"/>
            <a:ext cx="3074289" cy="68942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B916F49-4F7B-47A9-B337-34559F64A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77" y="126269"/>
            <a:ext cx="2536845" cy="253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7E87C-525D-439A-9761-04F3E9D1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75344"/>
            <a:ext cx="8596668" cy="868219"/>
          </a:xfrm>
        </p:spPr>
        <p:txBody>
          <a:bodyPr/>
          <a:lstStyle/>
          <a:p>
            <a:r>
              <a:rPr lang="hr-HR" dirty="0"/>
              <a:t>Trajanje projekta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578CD-F033-4285-A551-C3ABA8C42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77673"/>
            <a:ext cx="8596668" cy="2263689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Planirano trajanje: 15.rujna 2020. – 14.rujna 2022.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Mogućnost produljenja trajanja projekta iz razloga trenutne pandemije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Učenici uključeni u projekt će moći sudjelovati u projektnim putovanjima i nakon što završe školovanje</a:t>
            </a:r>
          </a:p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D32D3-1207-4028-9113-0F80303EA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6</a:t>
            </a:fld>
            <a:endParaRPr lang="hr-HR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E6828F-EC3A-46B7-BA30-BFA4A1AE8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410050"/>
            <a:ext cx="2925182" cy="65599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08E7653-7C9C-4962-97E6-358A56B0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30" y="0"/>
            <a:ext cx="3007480" cy="30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8180AE-75C6-4BCB-A3C6-20C8F482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283" y="835017"/>
            <a:ext cx="4410720" cy="32158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 err="1"/>
              <a:t>Pratite</a:t>
            </a:r>
            <a:r>
              <a:rPr lang="en-US" sz="5400" dirty="0"/>
              <a:t> </a:t>
            </a:r>
            <a:r>
              <a:rPr lang="en-US" sz="5400" dirty="0" err="1"/>
              <a:t>naše</a:t>
            </a:r>
            <a:r>
              <a:rPr lang="en-US" sz="5400" dirty="0"/>
              <a:t> </a:t>
            </a:r>
            <a:r>
              <a:rPr lang="en-US" sz="5400" dirty="0" err="1"/>
              <a:t>projektne</a:t>
            </a:r>
            <a:r>
              <a:rPr lang="en-US" sz="5400" dirty="0"/>
              <a:t> </a:t>
            </a:r>
            <a:r>
              <a:rPr lang="en-US" sz="5400" dirty="0" err="1"/>
              <a:t>aktivnosti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4031-B58D-4410-BE7A-16F77EC2C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283" y="4050833"/>
            <a:ext cx="4410720" cy="19905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/>
              <a:t>Facebook stranica: Save the future, change the rules!</a:t>
            </a:r>
          </a:p>
          <a:p>
            <a:pPr algn="r"/>
            <a:r>
              <a:rPr lang="en-US" sz="1800"/>
              <a:t>Twitter stranica: savethefuturechangetherules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5F15D2-0419-4281-B3F0-7757023C6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5" y="204367"/>
            <a:ext cx="3452774" cy="776874"/>
          </a:xfrm>
          <a:prstGeom prst="rect">
            <a:avLst/>
          </a:prstGeom>
        </p:spPr>
      </p:pic>
      <p:pic>
        <p:nvPicPr>
          <p:cNvPr id="10" name="Picture 9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B2E26931-0FE1-442D-9AAD-5D3B5E4E9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3849665"/>
            <a:ext cx="3765692" cy="13933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E8B1A-0531-453F-818F-4B1DFD57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CA2CBA72-0D42-4C05-AB1A-AE5C21B0F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417" y="150022"/>
            <a:ext cx="1821473" cy="18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DA4E-3D46-4EFD-8CAC-7B9BA26F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64145"/>
            <a:ext cx="8596668" cy="665019"/>
          </a:xfrm>
        </p:spPr>
        <p:txBody>
          <a:bodyPr/>
          <a:lstStyle/>
          <a:p>
            <a:r>
              <a:rPr lang="hr-HR" dirty="0"/>
              <a:t>Projektni plakat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924A9-C686-4FAC-A660-EAC0C84A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86E69-1E76-493B-8185-CED4EAB4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8</a:t>
            </a:fld>
            <a:endParaRPr lang="hr-HR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EE0E03-0761-49EA-9FB1-E6560EC7D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5" y="139937"/>
            <a:ext cx="3017535" cy="676701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3836C3D-9472-49AF-AF41-4A3CA0D83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75" y="719134"/>
            <a:ext cx="3956833" cy="55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6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8E7BE5-ADBF-428F-A690-9FF39E40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9" y="835017"/>
            <a:ext cx="3179593" cy="32158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Projektna brošura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77D1CB-C06C-45D0-AC4A-6986F5DC1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0" y="71895"/>
            <a:ext cx="2618299" cy="589117"/>
          </a:xfrm>
          <a:prstGeom prst="rect">
            <a:avLst/>
          </a:prstGeom>
        </p:spPr>
      </p:pic>
      <p:pic>
        <p:nvPicPr>
          <p:cNvPr id="11" name="Picture 10" descr="Timeline&#10;&#10;Description automatically generated">
            <a:extLst>
              <a:ext uri="{FF2B5EF4-FFF2-40B4-BE49-F238E27FC236}">
                <a16:creationId xmlns:a16="http://schemas.microsoft.com/office/drawing/2014/main" id="{1D9B5C6F-8D8B-47E9-A772-A822979EC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54" y="741021"/>
            <a:ext cx="4067723" cy="58952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5A773-99A7-48AC-8FB5-EB4341D7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CD8D479-8942-46E8-A226-A4E01F7A105C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331</Words>
  <Application>Microsoft Office PowerPoint</Application>
  <PresentationFormat>Široki zaslon</PresentationFormat>
  <Paragraphs>58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Trebuchet MS</vt:lpstr>
      <vt:lpstr>Wingdings</vt:lpstr>
      <vt:lpstr>Wingdings 3</vt:lpstr>
      <vt:lpstr>Facet</vt:lpstr>
      <vt:lpstr>Erasmus+ projekt: S.F.C.R.      Spasi budućnost! Promijeni pravila! </vt:lpstr>
      <vt:lpstr>Partneri projekta: Učenici i nastavnici osnovnih i srednjih škola iz zemalja:   </vt:lpstr>
      <vt:lpstr>Ciljevi projekta S.F.C.R.:</vt:lpstr>
      <vt:lpstr>Planirane aktivnosti u školi:</vt:lpstr>
      <vt:lpstr>Putovanja u sklopu projekta S.F.C.R.</vt:lpstr>
      <vt:lpstr>Trajanje projekta</vt:lpstr>
      <vt:lpstr>Pratite naše projektne aktivnosti</vt:lpstr>
      <vt:lpstr>Projektni plakat</vt:lpstr>
      <vt:lpstr>Projektna brošura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projekt: S.F.C.R.      Spasi budućnost! Promijeni pravila! </dc:title>
  <dc:creator>Korisnik</dc:creator>
  <cp:lastModifiedBy>Željka Vidović</cp:lastModifiedBy>
  <cp:revision>6</cp:revision>
  <dcterms:created xsi:type="dcterms:W3CDTF">2020-11-26T15:57:42Z</dcterms:created>
  <dcterms:modified xsi:type="dcterms:W3CDTF">2020-11-27T08:38:00Z</dcterms:modified>
</cp:coreProperties>
</file>